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63" r:id="rId6"/>
    <p:sldId id="265" r:id="rId7"/>
    <p:sldId id="259" r:id="rId8"/>
    <p:sldId id="260" r:id="rId9"/>
    <p:sldId id="266" r:id="rId10"/>
    <p:sldId id="261" r:id="rId11"/>
    <p:sldId id="264" r:id="rId12"/>
    <p:sldId id="262" r:id="rId13"/>
    <p:sldId id="267" r:id="rId14"/>
    <p:sldId id="270" r:id="rId15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08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95E66-6FDF-4724-A898-16CF858A6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501D2-0BBB-44E6-8877-E260C40553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74E34-352C-4B2E-8E6E-D6AB8C3E9D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2ADAA-1B58-432C-B4A3-BF43F03A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63D95-6E48-4556-915B-705F9AFC1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9965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A7E08-1B26-4BF1-AE55-06A7C5EB2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F72EF7-492E-4DAE-A34B-78BD6209E8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5113E1-1F26-45D0-9835-F133BE5E7C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1ABB8-DF0F-41A8-B55A-9DD8B1798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D9E34C-831C-4359-BE91-920C326F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8288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9E6808-6A49-4FB6-8B05-082BD1A03C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DF1C6-FBAE-4064-8816-144BB84935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B3E544-D1B3-4975-A125-209907CD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90C69D-D597-4224-990A-EFFC11A7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EA73F-BB81-4FE5-9F2C-7534D8083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59800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462B8-5519-4801-BE7C-50F82D86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96155-CA3B-4FFF-9739-133E77BA3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ACA86-A27E-482A-8DD6-BC146BE77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1107DD-2F1A-42BD-915D-F49B2B6A73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BCEEE-F976-47A8-BA42-44D553E9D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288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ECDA-7764-4E39-B4B6-232E5F5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AD556-332D-4B48-959B-7FE58F2A91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693ED-BB63-4703-B7A3-054F1A8CD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E32651-99E8-4FFB-8B4D-E1A137625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67A5B-373E-40BF-90DD-1FD06868AA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7233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E0C1D-64D3-41C1-9144-B3DC0BF3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E9244A-C9B2-4AFD-8B9A-8B457B93B6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5A564D-19A5-44CD-A9F0-E359F7454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26EC3B-5958-4A6A-A397-0F913AC6A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57EDD-2A49-4F19-A909-84A197A88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840C3-7E5C-4F1A-8C15-81BD0B0AA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844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4A396-D19B-4F0E-B100-64656DC06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85E43D-1252-4DA5-B19D-C52CEE4931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FCC59F-4459-41B7-BFAD-81BCFC0D5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21ED9BC-BEEB-43EF-824D-C12DE72B3C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0F658B-9DCC-4AC5-A8D4-95A6976A10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6403D82-9B1A-4092-8E9B-3DBB955FE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21D247-3517-4492-A5B4-0FE2DC97C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E57C4A-3F17-42BA-A683-F349B3CC3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968060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6DC66-7C81-4227-BC9D-884FE69C6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4638D3-A488-4CEA-A3CA-AB55F9680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22D96-2EDB-4078-AB6B-E6CD7D8CE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538AB-BD65-4239-AC8F-2980B364F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16145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4D6083-5879-41A6-B623-5770389484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27380-2922-48B3-A716-72FA2BC19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1FE00-9D8F-49AA-AD80-E0048F55A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69347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4C1B1-DF67-4563-A108-71B0B105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07AD9-FDD9-4E5C-BBDD-EF4354728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327CD3-E673-4157-B654-1907B5C4CB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1EAF41-12DA-4F68-B4B5-5734EDBEC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37B45D-0512-4A89-A9FF-B6E6A8A1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CDF653-091E-4977-AA1A-A7543256F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12229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67F93-55DF-48F6-AEE2-516E307A1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8DEF94-8AE8-4F64-A8C3-77F2E1520A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EC9D8-F18E-4D0F-A987-EAEFE9CBB1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79BABE-81AA-44C0-B101-7A045947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A2FBAE-E5A9-4ECF-83B6-9D90B7C6E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7B949-047A-43B4-B90A-D40FAA41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67393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E7F1E1-1113-492C-BE8C-7BAD6D9A7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6749AA-361C-4EAC-90EF-5D22B9AF2B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4DE064-F0C2-4AC4-B95D-71CA599BF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113650-D946-4B45-8702-75E8C6F5498B}" type="datetimeFigureOut">
              <a:rPr lang="en-NL" smtClean="0"/>
              <a:t>02/04/2022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899E7-E807-40CC-B312-CAEEC7BC7E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B3576-02DA-4C62-B0F7-A536ECE39A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7F2C77-4EE4-4F65-9D8A-5830E4982AC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48255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38.jpeg"/><Relationship Id="rId5" Type="http://schemas.openxmlformats.org/officeDocument/2006/relationships/image" Target="../media/image33.png"/><Relationship Id="rId10" Type="http://schemas.openxmlformats.org/officeDocument/2006/relationships/image" Target="../media/image37.jpeg"/><Relationship Id="rId4" Type="http://schemas.openxmlformats.org/officeDocument/2006/relationships/image" Target="../media/image32.jpeg"/><Relationship Id="rId9" Type="http://schemas.openxmlformats.org/officeDocument/2006/relationships/image" Target="../media/image3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resenter.ahaslides.com/presentation/2835257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jpeg"/><Relationship Id="rId9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83474-2A81-4299-9862-25300354D31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Fuck Marry KILL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3EC272-5FB0-45E2-827B-67309344A5B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UwU - Wikipedia">
            <a:extLst>
              <a:ext uri="{FF2B5EF4-FFF2-40B4-BE49-F238E27FC236}">
                <a16:creationId xmlns:a16="http://schemas.microsoft.com/office/drawing/2014/main" id="{21CA8EC6-FA24-4B20-BB9E-DB425E6DD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8930" y="3911600"/>
            <a:ext cx="6005107" cy="2301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86B3A5-208E-4373-B7B4-A76124BA7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10000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>
            <a:extLst>
              <a:ext uri="{FF2B5EF4-FFF2-40B4-BE49-F238E27FC236}">
                <a16:creationId xmlns:a16="http://schemas.microsoft.com/office/drawing/2014/main" id="{DA4BBBCA-B208-4AC1-8145-BBBFB40F8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-73820"/>
            <a:ext cx="4090757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3CC855D-65A1-49D9-B8EB-6530627099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174" y="3911600"/>
            <a:ext cx="2432826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10481294-FE42-4985-8770-7C30C281B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39" y="4448175"/>
            <a:ext cx="342563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lden Ring - No Maidens? - YouTube">
            <a:extLst>
              <a:ext uri="{FF2B5EF4-FFF2-40B4-BE49-F238E27FC236}">
                <a16:creationId xmlns:a16="http://schemas.microsoft.com/office/drawing/2014/main" id="{5D5B8C96-4C25-48C5-A13C-5B88495DC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867" y="0"/>
            <a:ext cx="4284133" cy="240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erfect Caterpillar. .. peak horny hours are never over">
            <a:extLst>
              <a:ext uri="{FF2B5EF4-FFF2-40B4-BE49-F238E27FC236}">
                <a16:creationId xmlns:a16="http://schemas.microsoft.com/office/drawing/2014/main" id="{D1DD7084-687E-4D80-890A-A1BED02F7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6991" y="2409825"/>
            <a:ext cx="2628939" cy="2096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👉 Pointing Finger Emoji Meaning with Pictures: from A to Z">
            <a:extLst>
              <a:ext uri="{FF2B5EF4-FFF2-40B4-BE49-F238E27FC236}">
                <a16:creationId xmlns:a16="http://schemas.microsoft.com/office/drawing/2014/main" id="{9F3FEDC5-704F-4DE8-BC4B-7F0EB6D1D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923" y="2512218"/>
            <a:ext cx="1244601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8" descr="👉 Pointing Finger Emoji Meaning with Pictures: from A to Z">
            <a:extLst>
              <a:ext uri="{FF2B5EF4-FFF2-40B4-BE49-F238E27FC236}">
                <a16:creationId xmlns:a16="http://schemas.microsoft.com/office/drawing/2014/main" id="{F48DC797-95C4-43F7-BA5B-9F7899C2F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0801632" y="2512218"/>
            <a:ext cx="1244601" cy="1244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210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7CC2-AC5D-4186-920D-2608AEF4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Baron Vasile, Lorentz, </a:t>
            </a:r>
            <a:r>
              <a:rPr lang="nl-NL" dirty="0" err="1"/>
              <a:t>Vittorio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1937-4A6D-4F20-B535-36657F9AE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F5761B9-D0F8-4F1C-B0C7-3D1249834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2943"/>
            <a:ext cx="1883064" cy="2699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3FD734B-8FE8-4BB4-923C-BEA174EF6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4" y="4716511"/>
            <a:ext cx="2475285" cy="1618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03DBF10-F46C-4AE1-A658-620794E26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6972" y="4135557"/>
            <a:ext cx="2888456" cy="2285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BF3DBB57-6E10-4269-8DFE-E4855EA48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064" y="1962943"/>
            <a:ext cx="2984873" cy="211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A7BC9286-1157-4629-9AC3-FE9590AE8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587" y="1625042"/>
            <a:ext cx="2747301" cy="193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DC5A76CA-13E1-4BD3-92BE-CCDDF9060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045" y="851312"/>
            <a:ext cx="2394584" cy="2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DD3C8142-AB28-40E5-AADF-6D7BFDF0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036" y="3587397"/>
            <a:ext cx="2030908" cy="3309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Image">
            <a:extLst>
              <a:ext uri="{FF2B5EF4-FFF2-40B4-BE49-F238E27FC236}">
                <a16:creationId xmlns:a16="http://schemas.microsoft.com/office/drawing/2014/main" id="{6F1E0D8C-470D-4B46-A4D5-38DCCAE89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846" y="4114696"/>
            <a:ext cx="2262902" cy="2714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Image">
            <a:extLst>
              <a:ext uri="{FF2B5EF4-FFF2-40B4-BE49-F238E27FC236}">
                <a16:creationId xmlns:a16="http://schemas.microsoft.com/office/drawing/2014/main" id="{594F787D-06BB-42F7-B3F7-7B0E7FE18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7787" y="310453"/>
            <a:ext cx="1920439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Image">
            <a:extLst>
              <a:ext uri="{FF2B5EF4-FFF2-40B4-BE49-F238E27FC236}">
                <a16:creationId xmlns:a16="http://schemas.microsoft.com/office/drawing/2014/main" id="{48784023-A1BF-472F-8168-87A446AC5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3458" y="3086100"/>
            <a:ext cx="2024625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8912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87CC2-AC5D-4186-920D-2608AEF49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Baron Vasile, Lorentz, </a:t>
            </a:r>
            <a:r>
              <a:rPr lang="nl-NL" dirty="0" err="1"/>
              <a:t>Vittorio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C71937-4A6D-4F20-B535-36657F9AE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Fuck baron </a:t>
            </a:r>
            <a:r>
              <a:rPr lang="en-US" dirty="0" err="1"/>
              <a:t>Vasile</a:t>
            </a:r>
            <a:r>
              <a:rPr lang="en-US" dirty="0"/>
              <a:t>, </a:t>
            </a:r>
            <a:r>
              <a:rPr lang="en-US" dirty="0" err="1"/>
              <a:t>UwU</a:t>
            </a:r>
            <a:r>
              <a:rPr lang="en-US" dirty="0"/>
              <a:t> I can’t say no to him (and I don’t have the constitution for his </a:t>
            </a:r>
            <a:r>
              <a:rPr lang="en-US" dirty="0" err="1"/>
              <a:t>brattiness</a:t>
            </a:r>
            <a:r>
              <a:rPr lang="en-US" dirty="0"/>
              <a:t>) </a:t>
            </a:r>
          </a:p>
          <a:p>
            <a:r>
              <a:rPr lang="en-US" dirty="0"/>
              <a:t>Marry Vittorio you know I’m a stan for him</a:t>
            </a:r>
          </a:p>
          <a:p>
            <a:r>
              <a:rPr lang="en-US" dirty="0"/>
              <a:t>Kill Lorentz I’m sorry my priest </a:t>
            </a:r>
            <a:r>
              <a:rPr lang="en-US" dirty="0" err="1"/>
              <a:t>boi</a:t>
            </a:r>
            <a:r>
              <a:rPr lang="en-US" dirty="0"/>
              <a:t> the others are just too good Lorentz is meant for the baron </a:t>
            </a:r>
          </a:p>
        </p:txBody>
      </p:sp>
    </p:spTree>
    <p:extLst>
      <p:ext uri="{BB962C8B-B14F-4D97-AF65-F5344CB8AC3E}">
        <p14:creationId xmlns:p14="http://schemas.microsoft.com/office/powerpoint/2010/main" val="128452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F1AA-3048-47A6-903F-7573A941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Zarius</a:t>
            </a:r>
            <a:r>
              <a:rPr lang="nl-NL" dirty="0"/>
              <a:t>, </a:t>
            </a:r>
            <a:r>
              <a:rPr lang="nl-NL" dirty="0" err="1"/>
              <a:t>Tokas</a:t>
            </a:r>
            <a:r>
              <a:rPr lang="nl-NL" dirty="0"/>
              <a:t>, Unit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1A72-BC76-42AD-BF83-AC8020F6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998108-88A4-4566-A525-8B1A99357C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81" y="17749"/>
            <a:ext cx="2055019" cy="209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A46988-EC1E-4A17-A549-821D7015A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862" y="1938997"/>
            <a:ext cx="2109138" cy="1867688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ADF709BE-8E07-40CF-A0C5-F3526D082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4621" y="3936522"/>
            <a:ext cx="2417379" cy="298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03F35B6-D40F-46BB-9E4D-02F2914FD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2504540"/>
            <a:ext cx="3438767" cy="435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F562FD99-0EA9-4292-A130-49B2609C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725" y="2700338"/>
            <a:ext cx="3116322" cy="4157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E4C45496-F4EC-4FD7-86C4-CC016C877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46" b="13349"/>
          <a:stretch/>
        </p:blipFill>
        <p:spPr bwMode="auto">
          <a:xfrm>
            <a:off x="6281747" y="17749"/>
            <a:ext cx="3492874" cy="3197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478DFDA4-BAE8-464F-A567-2C2D82062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2092" y="4084652"/>
            <a:ext cx="2525633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311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DF1AA-3048-47A6-903F-7573A9412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Zarius</a:t>
            </a:r>
            <a:r>
              <a:rPr lang="nl-NL" dirty="0"/>
              <a:t>, </a:t>
            </a:r>
            <a:r>
              <a:rPr lang="nl-NL" dirty="0" err="1"/>
              <a:t>Tokas</a:t>
            </a:r>
            <a:r>
              <a:rPr lang="nl-NL" dirty="0"/>
              <a:t>, Unit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A1A72-BC76-42AD-BF83-AC8020F6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Fuck </a:t>
            </a:r>
            <a:r>
              <a:rPr lang="en-US" dirty="0" err="1"/>
              <a:t>Tokas</a:t>
            </a:r>
            <a:r>
              <a:rPr lang="en-US" dirty="0"/>
              <a:t> I guess? These are all bad options</a:t>
            </a:r>
          </a:p>
          <a:p>
            <a:r>
              <a:rPr lang="en-US" dirty="0"/>
              <a:t>Marry Unit, he would at least bring a dog into the relationship, and he’d hate to be touched so I can’t fuck him</a:t>
            </a:r>
          </a:p>
          <a:p>
            <a:r>
              <a:rPr lang="en-US" dirty="0"/>
              <a:t>Kill </a:t>
            </a:r>
            <a:r>
              <a:rPr lang="en-US" dirty="0" err="1"/>
              <a:t>Zarius</a:t>
            </a:r>
            <a:r>
              <a:rPr lang="en-US" dirty="0"/>
              <a:t>, he’s literally a lizard man </a:t>
            </a:r>
          </a:p>
        </p:txBody>
      </p:sp>
    </p:spTree>
    <p:extLst>
      <p:ext uri="{BB962C8B-B14F-4D97-AF65-F5344CB8AC3E}">
        <p14:creationId xmlns:p14="http://schemas.microsoft.com/office/powerpoint/2010/main" val="129757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0B3693-AA78-463A-B6FE-9391AE6EB5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end &lt;3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5D863-E1CA-4ADF-9DCA-95AC153A7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/>
              <a:t>The person </a:t>
            </a:r>
            <a:r>
              <a:rPr lang="nl-NL" dirty="0" err="1"/>
              <a:t>who</a:t>
            </a:r>
            <a:r>
              <a:rPr lang="nl-NL" dirty="0"/>
              <a:t> won </a:t>
            </a:r>
            <a:r>
              <a:rPr lang="nl-NL" dirty="0" err="1"/>
              <a:t>can</a:t>
            </a:r>
            <a:r>
              <a:rPr lang="nl-NL" dirty="0"/>
              <a:t> have a </a:t>
            </a:r>
            <a:r>
              <a:rPr lang="nl-NL" dirty="0" err="1"/>
              <a:t>vinny</a:t>
            </a:r>
            <a:r>
              <a:rPr lang="nl-NL" dirty="0"/>
              <a:t> </a:t>
            </a:r>
            <a:r>
              <a:rPr lang="nl-NL" dirty="0" err="1"/>
              <a:t>pic</a:t>
            </a:r>
            <a:r>
              <a:rPr lang="nl-NL" dirty="0"/>
              <a:t> </a:t>
            </a:r>
            <a:r>
              <a:rPr lang="nl-NL" dirty="0" err="1"/>
              <a:t>whenever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want (</a:t>
            </a:r>
            <a:r>
              <a:rPr lang="nl-NL" dirty="0" err="1"/>
              <a:t>although</a:t>
            </a:r>
            <a:r>
              <a:rPr lang="nl-NL" dirty="0"/>
              <a:t> </a:t>
            </a:r>
            <a:r>
              <a:rPr lang="nl-NL" dirty="0" err="1"/>
              <a:t>I’m</a:t>
            </a:r>
            <a:r>
              <a:rPr lang="nl-NL" dirty="0"/>
              <a:t> at school </a:t>
            </a:r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then</a:t>
            </a:r>
            <a:r>
              <a:rPr lang="nl-NL" dirty="0"/>
              <a:t> I </a:t>
            </a:r>
            <a:r>
              <a:rPr lang="nl-NL" dirty="0" err="1"/>
              <a:t>cannot</a:t>
            </a:r>
            <a:r>
              <a:rPr lang="nl-NL" dirty="0"/>
              <a:t> make </a:t>
            </a:r>
            <a:r>
              <a:rPr lang="nl-NL" dirty="0" err="1"/>
              <a:t>pic</a:t>
            </a:r>
            <a:r>
              <a:rPr lang="nl-NL" dirty="0"/>
              <a:t> </a:t>
            </a:r>
            <a:r>
              <a:rPr lang="nl-NL" dirty="0" err="1"/>
              <a:t>sadly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time is fine </a:t>
            </a:r>
            <a:r>
              <a:rPr lang="nl-NL" dirty="0" err="1"/>
              <a:t>tho</a:t>
            </a:r>
            <a:r>
              <a:rPr lang="nl-NL" dirty="0"/>
              <a:t>) </a:t>
            </a:r>
            <a:endParaRPr lang="en-NL" dirty="0"/>
          </a:p>
        </p:txBody>
      </p:sp>
      <p:pic>
        <p:nvPicPr>
          <p:cNvPr id="1026" name="Picture 2" descr="Please Be Nice to Me I'm Sick Stickers (500-ct)-48505">
            <a:extLst>
              <a:ext uri="{FF2B5EF4-FFF2-40B4-BE49-F238E27FC236}">
                <a16:creationId xmlns:a16="http://schemas.microsoft.com/office/drawing/2014/main" id="{38055079-2818-4617-A3A7-D32A0B4E6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95" y="195468"/>
            <a:ext cx="2567609" cy="2567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E51273-CB49-42FD-8A8F-53AC1EE48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9391" y="0"/>
            <a:ext cx="4102609" cy="33182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C047734-C446-4F86-A81F-F00BE9802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139" y="122114"/>
            <a:ext cx="4585252" cy="1816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804CEBF-B030-4B87-8FF1-FF52B14E93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8659" y="5041653"/>
            <a:ext cx="4986697" cy="18163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4562E7-0B4D-4977-A57E-1CD0B65B69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557833"/>
            <a:ext cx="3922643" cy="22843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81EB42-AE4C-4FFE-9662-D474C1946F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04016" y="4455248"/>
            <a:ext cx="2540000" cy="2395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271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66C54-4BD9-4E63-BF6F-1CF5F283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00675"/>
            <a:ext cx="10515600" cy="1325563"/>
          </a:xfrm>
        </p:spPr>
        <p:txBody>
          <a:bodyPr/>
          <a:lstStyle/>
          <a:p>
            <a:pPr algn="ctr"/>
            <a:r>
              <a:rPr lang="nl-NL" dirty="0" err="1"/>
              <a:t>Turns</a:t>
            </a:r>
            <a:r>
              <a:rPr lang="nl-NL" dirty="0"/>
              <a:t> out </a:t>
            </a:r>
            <a:r>
              <a:rPr lang="nl-NL" dirty="0" err="1"/>
              <a:t>that’s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true</a:t>
            </a:r>
            <a:r>
              <a:rPr lang="nl-NL" dirty="0"/>
              <a:t> </a:t>
            </a:r>
            <a:r>
              <a:rPr lang="nl-NL" dirty="0" err="1"/>
              <a:t>afterall</a:t>
            </a:r>
            <a:r>
              <a:rPr lang="nl-NL" dirty="0"/>
              <a:t> </a:t>
            </a:r>
            <a:endParaRPr lang="en-NL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0748E27-12B4-467F-A81C-EEC8CF4C8D8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2" y="131762"/>
            <a:ext cx="7924800" cy="501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6086522-96D2-4B9D-B7DF-87455D09595F}"/>
              </a:ext>
            </a:extLst>
          </p:cNvPr>
          <p:cNvSpPr/>
          <p:nvPr/>
        </p:nvSpPr>
        <p:spPr>
          <a:xfrm>
            <a:off x="2850078" y="3650456"/>
            <a:ext cx="3806041" cy="7215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8665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95640-8648-4677-8034-DAE652943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Please</a:t>
            </a:r>
            <a:r>
              <a:rPr lang="nl-NL" dirty="0"/>
              <a:t> </a:t>
            </a:r>
            <a:r>
              <a:rPr lang="nl-NL" dirty="0" err="1"/>
              <a:t>join</a:t>
            </a:r>
            <a:r>
              <a:rPr lang="nl-NL" dirty="0"/>
              <a:t> me in quiz format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FFB275-7946-4A13-B27D-C69F6BC68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There</a:t>
            </a:r>
            <a:r>
              <a:rPr lang="nl-NL" dirty="0"/>
              <a:t> are correct </a:t>
            </a:r>
            <a:r>
              <a:rPr lang="nl-NL" dirty="0" err="1"/>
              <a:t>answers</a:t>
            </a:r>
            <a:endParaRPr lang="nl-NL" dirty="0"/>
          </a:p>
          <a:p>
            <a:r>
              <a:rPr lang="nl-NL" dirty="0" err="1"/>
              <a:t>Despite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quiz </a:t>
            </a:r>
            <a:r>
              <a:rPr lang="nl-NL" dirty="0" err="1"/>
              <a:t>says</a:t>
            </a:r>
            <a:r>
              <a:rPr lang="nl-NL" dirty="0"/>
              <a:t> no time limit </a:t>
            </a:r>
          </a:p>
          <a:p>
            <a:r>
              <a:rPr lang="nl-NL" dirty="0"/>
              <a:t>I trust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move </a:t>
            </a:r>
            <a:r>
              <a:rPr lang="nl-NL" dirty="0" err="1"/>
              <a:t>along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powerpoint</a:t>
            </a:r>
            <a:r>
              <a:rPr lang="nl-NL" dirty="0"/>
              <a:t> </a:t>
            </a:r>
          </a:p>
          <a:p>
            <a:endParaRPr lang="nl-NL" dirty="0"/>
          </a:p>
          <a:p>
            <a:endParaRPr lang="nl-NL" dirty="0"/>
          </a:p>
          <a:p>
            <a:r>
              <a:rPr lang="en-US" dirty="0">
                <a:hlinkClick r:id="rId2"/>
              </a:rPr>
              <a:t>https://presenter.ahaslides.com/presentation/2835257</a:t>
            </a:r>
            <a:r>
              <a:rPr lang="nl-NL" dirty="0"/>
              <a:t>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2480581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DE0-482B-49F4-BD9A-64E47E7F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Jarlaxle</a:t>
            </a:r>
            <a:r>
              <a:rPr lang="nl-NL" dirty="0"/>
              <a:t>, </a:t>
            </a:r>
            <a:r>
              <a:rPr lang="nl-NL" dirty="0" err="1"/>
              <a:t>Mazati</a:t>
            </a:r>
            <a:r>
              <a:rPr lang="nl-NL" dirty="0"/>
              <a:t>, </a:t>
            </a:r>
            <a:r>
              <a:rPr lang="nl-NL" dirty="0" err="1"/>
              <a:t>Tripp</a:t>
            </a:r>
            <a:r>
              <a:rPr lang="nl-NL" dirty="0"/>
              <a:t> 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1BA6-E9D7-4C82-AD8C-BBF2285E1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25798A29-D493-446F-9004-166832DE7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174" y="3911600"/>
            <a:ext cx="2432826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A1AD2-1A0F-4047-A7FC-C59C56C4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359" y="-54942"/>
            <a:ext cx="2175641" cy="2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Mazati">
            <a:extLst>
              <a:ext uri="{FF2B5EF4-FFF2-40B4-BE49-F238E27FC236}">
                <a16:creationId xmlns:a16="http://schemas.microsoft.com/office/drawing/2014/main" id="{E0555719-5E91-43AE-A883-FB3FED7F8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2781" y="1690688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ipp">
            <a:extLst>
              <a:ext uri="{FF2B5EF4-FFF2-40B4-BE49-F238E27FC236}">
                <a16:creationId xmlns:a16="http://schemas.microsoft.com/office/drawing/2014/main" id="{A9C89B7B-28EB-47E4-92B2-C8DEF1377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574" y="4091385"/>
            <a:ext cx="2631604" cy="27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509CABC1-D189-4BD7-A8B2-CFEB2A0E5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199" y="4009876"/>
            <a:ext cx="4945388" cy="309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C][Art] All I Want For Christmas, holiday art featuring Artemis Entreri &amp;amp;  Jarlaxle Baenre : r/DnD">
            <a:extLst>
              <a:ext uri="{FF2B5EF4-FFF2-40B4-BE49-F238E27FC236}">
                <a16:creationId xmlns:a16="http://schemas.microsoft.com/office/drawing/2014/main" id="{F8F13201-1CCF-4149-97F3-44E6F8803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91" y="1727349"/>
            <a:ext cx="1771165" cy="2184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3319C05-4461-42F2-BE81-AA471C03FB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291" b="19259"/>
          <a:stretch/>
        </p:blipFill>
        <p:spPr bwMode="auto">
          <a:xfrm>
            <a:off x="3104494" y="1545978"/>
            <a:ext cx="3343109" cy="254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3946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2DE0-482B-49F4-BD9A-64E47E7FA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Jarlaxle</a:t>
            </a:r>
            <a:r>
              <a:rPr lang="nl-NL" dirty="0"/>
              <a:t>, </a:t>
            </a:r>
            <a:r>
              <a:rPr lang="nl-NL" dirty="0" err="1"/>
              <a:t>Mazati</a:t>
            </a:r>
            <a:r>
              <a:rPr lang="nl-NL" dirty="0"/>
              <a:t>, </a:t>
            </a:r>
            <a:r>
              <a:rPr lang="nl-NL" dirty="0" err="1"/>
              <a:t>Tripp</a:t>
            </a:r>
            <a:r>
              <a:rPr lang="nl-NL" dirty="0"/>
              <a:t> 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761BA6-E9D7-4C82-AD8C-BBF2285E1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Marry </a:t>
            </a:r>
            <a:r>
              <a:rPr lang="nl-NL" dirty="0" err="1"/>
              <a:t>Mazati</a:t>
            </a:r>
            <a:r>
              <a:rPr lang="nl-NL" dirty="0"/>
              <a:t> </a:t>
            </a:r>
            <a:r>
              <a:rPr lang="nl-NL" dirty="0" err="1"/>
              <a:t>because</a:t>
            </a:r>
            <a:r>
              <a:rPr lang="nl-NL" dirty="0"/>
              <a:t> of course </a:t>
            </a:r>
            <a:r>
              <a:rPr lang="nl-NL" dirty="0" err="1"/>
              <a:t>he’s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</a:t>
            </a:r>
            <a:r>
              <a:rPr lang="nl-NL" dirty="0" err="1"/>
              <a:t>amazing</a:t>
            </a:r>
            <a:endParaRPr lang="nl-NL" dirty="0"/>
          </a:p>
          <a:p>
            <a:r>
              <a:rPr lang="nl-NL" dirty="0"/>
              <a:t>Fuck </a:t>
            </a:r>
            <a:r>
              <a:rPr lang="nl-NL" dirty="0" err="1"/>
              <a:t>Jarlaxle</a:t>
            </a:r>
            <a:r>
              <a:rPr lang="nl-NL" dirty="0"/>
              <a:t> </a:t>
            </a:r>
            <a:r>
              <a:rPr lang="nl-NL" dirty="0" err="1"/>
              <a:t>UwU</a:t>
            </a:r>
            <a:r>
              <a:rPr lang="nl-NL" dirty="0"/>
              <a:t> I </a:t>
            </a:r>
            <a:r>
              <a:rPr lang="nl-NL" dirty="0" err="1"/>
              <a:t>think</a:t>
            </a:r>
            <a:r>
              <a:rPr lang="nl-NL" dirty="0"/>
              <a:t> </a:t>
            </a:r>
            <a:r>
              <a:rPr lang="nl-NL" dirty="0" err="1"/>
              <a:t>he’d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dangerous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marriage </a:t>
            </a:r>
            <a:r>
              <a:rPr lang="nl-NL" dirty="0" err="1"/>
              <a:t>for</a:t>
            </a:r>
            <a:r>
              <a:rPr lang="nl-NL" dirty="0"/>
              <a:t> lil </a:t>
            </a:r>
            <a:r>
              <a:rPr lang="nl-NL" dirty="0" err="1"/>
              <a:t>old</a:t>
            </a:r>
            <a:r>
              <a:rPr lang="nl-NL" dirty="0"/>
              <a:t> me </a:t>
            </a:r>
          </a:p>
          <a:p>
            <a:r>
              <a:rPr lang="nl-NL" dirty="0" err="1"/>
              <a:t>Kill</a:t>
            </a:r>
            <a:r>
              <a:rPr lang="nl-NL" dirty="0"/>
              <a:t> </a:t>
            </a:r>
            <a:r>
              <a:rPr lang="nl-NL" dirty="0" err="1"/>
              <a:t>Tripp</a:t>
            </a:r>
            <a:r>
              <a:rPr lang="nl-NL" dirty="0"/>
              <a:t> none of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silent</a:t>
            </a:r>
            <a:r>
              <a:rPr lang="nl-NL" dirty="0"/>
              <a:t> type </a:t>
            </a:r>
            <a:r>
              <a:rPr lang="nl-NL" dirty="0" err="1"/>
              <a:t>toxic</a:t>
            </a:r>
            <a:r>
              <a:rPr lang="nl-NL" dirty="0"/>
              <a:t> </a:t>
            </a:r>
            <a:r>
              <a:rPr lang="nl-NL" dirty="0" err="1"/>
              <a:t>masculinity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me 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97263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AA6A-031C-4177-AE89-DCB7CE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Alin</a:t>
            </a:r>
            <a:r>
              <a:rPr lang="nl-NL" dirty="0"/>
              <a:t>, </a:t>
            </a:r>
            <a:r>
              <a:rPr lang="nl-NL" dirty="0" err="1"/>
              <a:t>Masq</a:t>
            </a:r>
            <a:r>
              <a:rPr lang="nl-NL" dirty="0"/>
              <a:t>, Constantine 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7661-1042-42EB-B19C-F9F100A7F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63F51C4-5F8E-4BBD-9AA5-57D510388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667" y="3633190"/>
            <a:ext cx="2138330" cy="316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C5D8F1FF-8755-4D70-B69E-D6D63E010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688" y="397753"/>
            <a:ext cx="2337750" cy="2332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0503AEC-880C-4CAA-9287-C77CF493D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3457" y="1325248"/>
            <a:ext cx="2769393" cy="276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6A7CC142-4152-416B-972B-FA6862C039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494" y="2865279"/>
            <a:ext cx="2896450" cy="4095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Constantine">
            <a:extLst>
              <a:ext uri="{FF2B5EF4-FFF2-40B4-BE49-F238E27FC236}">
                <a16:creationId xmlns:a16="http://schemas.microsoft.com/office/drawing/2014/main" id="{7C345BC4-6F5D-4265-85C2-6272688FE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62" y="1325248"/>
            <a:ext cx="2769393" cy="217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FC8E29D1-0838-424C-BD16-9C2C10E5A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69" y="508495"/>
            <a:ext cx="298132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D04FB3-A930-4463-BB07-4199B5805B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7353" y="4180113"/>
            <a:ext cx="1871588" cy="2654629"/>
          </a:xfrm>
          <a:prstGeom prst="rect">
            <a:avLst/>
          </a:prstGeom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BFA562AF-1971-4BAB-BEC9-3050C16E31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67" y="3633190"/>
            <a:ext cx="1952138" cy="323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2627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5AA6A-031C-4177-AE89-DCB7CED28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Alin</a:t>
            </a:r>
            <a:r>
              <a:rPr lang="nl-NL" dirty="0"/>
              <a:t>, </a:t>
            </a:r>
            <a:r>
              <a:rPr lang="nl-NL" dirty="0" err="1"/>
              <a:t>Masq</a:t>
            </a:r>
            <a:r>
              <a:rPr lang="nl-NL" dirty="0"/>
              <a:t>, Constantine 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DF7661-1042-42EB-B19C-F9F100A7F2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Fuck </a:t>
            </a:r>
            <a:r>
              <a:rPr lang="en-US" dirty="0" err="1"/>
              <a:t>Masq</a:t>
            </a:r>
            <a:r>
              <a:rPr lang="en-US" dirty="0"/>
              <a:t> </a:t>
            </a:r>
            <a:r>
              <a:rPr lang="en-US" dirty="0" err="1"/>
              <a:t>UwU</a:t>
            </a:r>
            <a:r>
              <a:rPr lang="en-US" dirty="0"/>
              <a:t> I imagine with shape shifting it’s pretty cool</a:t>
            </a:r>
          </a:p>
          <a:p>
            <a:r>
              <a:rPr lang="en-US" dirty="0"/>
              <a:t>Marry Alin, I think Alin would be so wise and a wonderful life companion </a:t>
            </a:r>
          </a:p>
          <a:p>
            <a:r>
              <a:rPr lang="en-US" dirty="0"/>
              <a:t>Kill </a:t>
            </a:r>
            <a:r>
              <a:rPr lang="en-US" dirty="0" err="1"/>
              <a:t>constantine</a:t>
            </a:r>
            <a:r>
              <a:rPr lang="en-US" dirty="0"/>
              <a:t> this bee just can’t hold up to the rest </a:t>
            </a:r>
          </a:p>
        </p:txBody>
      </p:sp>
    </p:spTree>
    <p:extLst>
      <p:ext uri="{BB962C8B-B14F-4D97-AF65-F5344CB8AC3E}">
        <p14:creationId xmlns:p14="http://schemas.microsoft.com/office/powerpoint/2010/main" val="2831370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D5CA-E1EF-431C-8B68-9F59E37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Hallbjorn</a:t>
            </a:r>
            <a:r>
              <a:rPr lang="nl-NL" dirty="0"/>
              <a:t>, </a:t>
            </a:r>
            <a:r>
              <a:rPr lang="nl-NL" dirty="0" err="1"/>
              <a:t>Abraxas</a:t>
            </a:r>
            <a:r>
              <a:rPr lang="nl-NL" dirty="0"/>
              <a:t>, </a:t>
            </a:r>
            <a:r>
              <a:rPr lang="nl-NL" dirty="0" err="1"/>
              <a:t>Delilah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2819-55F1-4633-8A2A-1F188C03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4" name="Picture 10" descr="Guy being pulled by his dog Stock Photo by ©ljsphotography 125930872">
            <a:extLst>
              <a:ext uri="{FF2B5EF4-FFF2-40B4-BE49-F238E27FC236}">
                <a16:creationId xmlns:a16="http://schemas.microsoft.com/office/drawing/2014/main" id="{A54674D0-1C8D-4941-8C9F-903D00A8A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5" y="4522839"/>
            <a:ext cx="3507413" cy="23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B6A41CC2-E319-47B6-B4F3-0C160E10B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33" y="5571134"/>
            <a:ext cx="1273055" cy="127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A0E12CA8-8EA4-427D-9B7F-35570EAF5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341">
            <a:off x="1127274" y="5347861"/>
            <a:ext cx="462868" cy="5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>
            <a:extLst>
              <a:ext uri="{FF2B5EF4-FFF2-40B4-BE49-F238E27FC236}">
                <a16:creationId xmlns:a16="http://schemas.microsoft.com/office/drawing/2014/main" id="{2252B81B-D97B-47F9-A3D4-4A76B2394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54" y="4519725"/>
            <a:ext cx="4154567" cy="23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B5A5166-B23C-472E-BB13-7BD6DCBAD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28" y="4519725"/>
            <a:ext cx="840781" cy="10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53A30B97-53E4-4333-8640-4B161BFFD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30" y="4801037"/>
            <a:ext cx="200022" cy="29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>
            <a:extLst>
              <a:ext uri="{FF2B5EF4-FFF2-40B4-BE49-F238E27FC236}">
                <a16:creationId xmlns:a16="http://schemas.microsoft.com/office/drawing/2014/main" id="{1B1A25E0-3A7F-4D95-B61E-085CBF5E16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582" y="5329814"/>
            <a:ext cx="1273055" cy="127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4313A1FD-F3E5-4470-B60A-E91373FAF3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39" y="1543792"/>
            <a:ext cx="2251147" cy="340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>
            <a:extLst>
              <a:ext uri="{FF2B5EF4-FFF2-40B4-BE49-F238E27FC236}">
                <a16:creationId xmlns:a16="http://schemas.microsoft.com/office/drawing/2014/main" id="{DFCBABBE-8516-42CA-9D72-C578307E5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2427" y="1701872"/>
            <a:ext cx="3437420" cy="5156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Image">
            <a:extLst>
              <a:ext uri="{FF2B5EF4-FFF2-40B4-BE49-F238E27FC236}">
                <a16:creationId xmlns:a16="http://schemas.microsoft.com/office/drawing/2014/main" id="{28340673-D006-4C94-838F-EEFA9EA0A1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2506" y="1543792"/>
            <a:ext cx="2465840" cy="295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1FAFD58C-0798-485F-807D-9D4E8A05E0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418" y="1543792"/>
            <a:ext cx="2920395" cy="290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9685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6D5CA-E1EF-431C-8B68-9F59E37B4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Hallbjorn</a:t>
            </a:r>
            <a:r>
              <a:rPr lang="nl-NL" dirty="0"/>
              <a:t>, </a:t>
            </a:r>
            <a:r>
              <a:rPr lang="nl-NL" dirty="0" err="1"/>
              <a:t>Abraxas</a:t>
            </a:r>
            <a:r>
              <a:rPr lang="nl-NL" dirty="0"/>
              <a:t>, </a:t>
            </a:r>
            <a:r>
              <a:rPr lang="nl-NL" dirty="0" err="1"/>
              <a:t>Delilah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F2819-55F1-4633-8A2A-1F188C035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Fuck </a:t>
            </a:r>
            <a:r>
              <a:rPr lang="en-US" dirty="0" err="1"/>
              <a:t>Hallbjorn</a:t>
            </a:r>
            <a:r>
              <a:rPr lang="en-US" dirty="0"/>
              <a:t>, because he has the wolves, and I don’t </a:t>
            </a:r>
            <a:r>
              <a:rPr lang="en-US" dirty="0" err="1"/>
              <a:t>wanna</a:t>
            </a:r>
            <a:r>
              <a:rPr lang="en-US" dirty="0"/>
              <a:t> deal long term with that</a:t>
            </a:r>
          </a:p>
          <a:p>
            <a:r>
              <a:rPr lang="en-US" dirty="0"/>
              <a:t>Marry abraxas because this </a:t>
            </a:r>
            <a:r>
              <a:rPr lang="en-US" dirty="0" err="1"/>
              <a:t>boi</a:t>
            </a:r>
            <a:r>
              <a:rPr lang="en-US" dirty="0"/>
              <a:t> would never leave me, he’s a bard and I simply wouldn’t leave him in charge of the finances</a:t>
            </a:r>
          </a:p>
          <a:p>
            <a:r>
              <a:rPr lang="en-US" dirty="0"/>
              <a:t>Kill </a:t>
            </a:r>
            <a:r>
              <a:rPr lang="en-US" dirty="0" err="1"/>
              <a:t>delilah</a:t>
            </a:r>
            <a:r>
              <a:rPr lang="en-US" dirty="0"/>
              <a:t> because she wouldn’t want either of the other options</a:t>
            </a:r>
          </a:p>
        </p:txBody>
      </p:sp>
    </p:spTree>
    <p:extLst>
      <p:ext uri="{BB962C8B-B14F-4D97-AF65-F5344CB8AC3E}">
        <p14:creationId xmlns:p14="http://schemas.microsoft.com/office/powerpoint/2010/main" val="2767454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352</Words>
  <Application>Microsoft Office PowerPoint</Application>
  <PresentationFormat>Widescreen</PresentationFormat>
  <Paragraphs>36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Fuck Marry KILL</vt:lpstr>
      <vt:lpstr>Turns out that’s not true afterall </vt:lpstr>
      <vt:lpstr>Please join me in quiz format</vt:lpstr>
      <vt:lpstr>Jarlaxle, Mazati, Tripp  </vt:lpstr>
      <vt:lpstr>Jarlaxle, Mazati, Tripp  </vt:lpstr>
      <vt:lpstr>Alin, Masq, Constantine  </vt:lpstr>
      <vt:lpstr>Alin, Masq, Constantine  </vt:lpstr>
      <vt:lpstr>Hallbjorn, Abraxas, Delilah </vt:lpstr>
      <vt:lpstr>Hallbjorn, Abraxas, Delilah </vt:lpstr>
      <vt:lpstr>Baron Vasile, Lorentz, Vittorio </vt:lpstr>
      <vt:lpstr>Baron Vasile, Lorentz, Vittorio </vt:lpstr>
      <vt:lpstr>Zarius, Tokas, Unit </vt:lpstr>
      <vt:lpstr>Zarius, Tokas, Unit </vt:lpstr>
      <vt:lpstr>The end &lt;3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Fuck Marry KILL</dc:title>
  <dc:creator>Engelen,Carmen C.P.</dc:creator>
  <cp:lastModifiedBy>Engelen,Carmen C.P.</cp:lastModifiedBy>
  <cp:revision>2</cp:revision>
  <dcterms:created xsi:type="dcterms:W3CDTF">2022-03-31T17:49:21Z</dcterms:created>
  <dcterms:modified xsi:type="dcterms:W3CDTF">2022-04-02T14:49:57Z</dcterms:modified>
</cp:coreProperties>
</file>